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4" r:id="rId4"/>
    <p:sldId id="265" r:id="rId5"/>
    <p:sldId id="266" r:id="rId6"/>
    <p:sldId id="267" r:id="rId7"/>
    <p:sldId id="268" r:id="rId8"/>
    <p:sldId id="269" r:id="rId9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C5D7-EF5F-4121-92A3-F4CEE0D8531A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FAC6-C933-499C-9B5B-E46A871A0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C5D7-EF5F-4121-92A3-F4CEE0D8531A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FAC6-C933-499C-9B5B-E46A871A0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C5D7-EF5F-4121-92A3-F4CEE0D8531A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FAC6-C933-499C-9B5B-E46A871A0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C5D7-EF5F-4121-92A3-F4CEE0D8531A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FAC6-C933-499C-9B5B-E46A871A0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C5D7-EF5F-4121-92A3-F4CEE0D8531A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FAC6-C933-499C-9B5B-E46A871A0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C5D7-EF5F-4121-92A3-F4CEE0D8531A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FAC6-C933-499C-9B5B-E46A871A0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C5D7-EF5F-4121-92A3-F4CEE0D8531A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FAC6-C933-499C-9B5B-E46A871A0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C5D7-EF5F-4121-92A3-F4CEE0D8531A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FAC6-C933-499C-9B5B-E46A871A0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C5D7-EF5F-4121-92A3-F4CEE0D8531A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FAC6-C933-499C-9B5B-E46A871A0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C5D7-EF5F-4121-92A3-F4CEE0D8531A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FAC6-C933-499C-9B5B-E46A871A0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C5D7-EF5F-4121-92A3-F4CEE0D8531A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FAC6-C933-499C-9B5B-E46A871A0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1C5D7-EF5F-4121-92A3-F4CEE0D8531A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0FAC6-C933-499C-9B5B-E46A871A0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496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656" y="4644008"/>
            <a:ext cx="6264696" cy="403244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 - исследовательский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    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«Чудо-огород» 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Береснева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Н.П.</a:t>
            </a:r>
            <a:b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/с «Полянка</a:t>
            </a:r>
            <a:b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р.п.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Шаранга</a:t>
            </a:r>
            <a:r>
              <a:rPr lang="ru-RU" sz="18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2017г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611560"/>
            <a:ext cx="576064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" y="-180528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42900" y="539552"/>
            <a:ext cx="6172200" cy="8064895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Актуальность темы данного проекта: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Дети среднего дошкольного возраста в недостаточной степени имеют представления о растениях, о том, где они растут, о необходимых условиях их роста. Интерес детей к познавательно-исследовательской деятельности еще недостаточно развит. Поэтому данный проект направлен на расширение и обобщение знаний об овощах, на то, как ухаживать за ними, на осознание значимости овощей в жизнедеятельности человека.</a:t>
            </a:r>
          </a:p>
          <a:p>
            <a:pPr lvl="1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Цель данного проекта: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условий стимулирующих интерес к исследовательской деятельности, вовлечение детей в практическую деятельность по выращиванию овощей, формирование первоначальных экологических представлений у детей средней группы посредством создания мини-огорода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805" y="3851920"/>
            <a:ext cx="3816424" cy="2796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4904" y="5940152"/>
            <a:ext cx="3744416" cy="280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42900" y="539552"/>
            <a:ext cx="6172200" cy="8064895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Расширить представление детей о полезных свойствах овощей (лука, чеснока, моркови), их строении и условиях, необходимых для роста растений.</a:t>
            </a:r>
          </a:p>
          <a:p>
            <a:pPr lvl="1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Дать знания детям о том, что растения живые, их поливают, сажают, выращивают из семян.</a:t>
            </a:r>
          </a:p>
          <a:p>
            <a:pPr lvl="1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Уточнить представления о труде взрослых, учить детей правильно называть трудовые действия. Формировать осознанно – правильное отношение к природе родного края, к труду человека.</a:t>
            </a:r>
          </a:p>
          <a:p>
            <a:pPr lvl="1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Воспитать у детей трудолюбие, бережное отношение к растениям.</a:t>
            </a:r>
          </a:p>
          <a:p>
            <a:pPr lvl="1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5.Обогатить словарный запас, развить связную речь, познавательные и творческие способности детей.</a:t>
            </a:r>
          </a:p>
          <a:p>
            <a:pPr lvl="1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6.Создать условия для участия родителей в образовательном процессе.</a:t>
            </a:r>
          </a:p>
          <a:p>
            <a:pPr lvl="1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7. Получить положительные эмоции от полученных результатов.</a:t>
            </a:r>
          </a:p>
          <a:p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0768" y="4422759"/>
            <a:ext cx="4464496" cy="3461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этап – подготовительный: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84984" y="1115617"/>
            <a:ext cx="3230116" cy="7052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Выбор актуальной темы, постановка цели и задач по выбранной теме.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Составление примерного плана действий по осуществлению проекта.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Привлечение родителей для реализации проекта.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Изготовление  огородного чучела, указатели посаженных овощей.  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Оформление подборки дидактических игр, закрепляющих знания об овощах.</a:t>
            </a:r>
          </a:p>
          <a:p>
            <a:endParaRPr lang="ru-RU" sz="1400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148" y="3707903"/>
            <a:ext cx="3762932" cy="3259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677" y="1259632"/>
            <a:ext cx="268829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0355" y="5964729"/>
            <a:ext cx="3327605" cy="2495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3746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этап –основной: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486150" y="971601"/>
            <a:ext cx="3028950" cy="71966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Оформить совместно с родителями и детьми огород в группе в  виде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паравозика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2.Обогатить знания детей о быте в нашем регионе и труде деревенских жителей, проведя беседу с детьми на эту тему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3. Посадить с детьми семена помидоров и огурцов, головки лука, семена гороха, свеклы, моркови, подсолнуха, клубни картофеля.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940" y="1326436"/>
            <a:ext cx="3081486" cy="2896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979" y="4525472"/>
            <a:ext cx="2880320" cy="384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4715" y="5148064"/>
            <a:ext cx="3028950" cy="3508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486150" y="827585"/>
            <a:ext cx="3028950" cy="734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Провести следующие опыты: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-наблюдения за ростом корневой системы лука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воде; ростом рассады в группе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наблюдение за ростом растений в мини-огороде на участке  в течение лета.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-организовать полив растений в течение лета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В процессе выращивания познакомить детей с загадками, поговорками, пословицами, играми на данную тему.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6. Провести развивающие занятия (лепка, рисование, аппликация), беседы по данной теме.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7. Организовать экспериментальную деятельность на закрепление свойств земли, воды, песка в режимных моментах трудовой деятельнос</a:t>
            </a:r>
            <a:r>
              <a:rPr lang="ru-RU" sz="1400" dirty="0"/>
              <a:t>ти.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1259632"/>
            <a:ext cx="3028950" cy="2415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r="36150"/>
          <a:stretch>
            <a:fillRect/>
          </a:stretch>
        </p:blipFill>
        <p:spPr bwMode="auto">
          <a:xfrm>
            <a:off x="476672" y="3963898"/>
            <a:ext cx="2847184" cy="3344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6145" y="5796136"/>
            <a:ext cx="307596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этап – заключительный: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42900" y="1475657"/>
            <a:ext cx="2438028" cy="66925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Организовать выставку детских работ по данной теме.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Все этапы проекта сфотографировать и оформить совместно с родителями альбом.</a:t>
            </a:r>
          </a:p>
          <a:p>
            <a:endParaRPr lang="ru-RU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0086" y="5104205"/>
            <a:ext cx="3605014" cy="368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7301" y="1260980"/>
            <a:ext cx="3654325" cy="2950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644" y="4014788"/>
            <a:ext cx="3047206" cy="2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179512"/>
            <a:ext cx="6172200" cy="129614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Предполагаемые результаты: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60648" y="1043608"/>
            <a:ext cx="6120680" cy="4248472"/>
          </a:xfrm>
        </p:spPr>
        <p:txBody>
          <a:bodyPr>
            <a:norm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получат знания о том, что растения живые, их поливают, сажают, выращивают из семян.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Дети получат представления о труде взрослых, научатся правильно называть трудовые действия.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Проводимая работа позволяет воспитывать трудолюбие, бережное отношение к растениям.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 участники проекта (дети, воспитатели, родители) получат положительные эмоции от полученных результатов.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33" y="3304200"/>
            <a:ext cx="4248472" cy="3064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1469" y="6406403"/>
            <a:ext cx="3246107" cy="243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501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1 этап – подготовительный: </vt:lpstr>
      <vt:lpstr>2 этап –основной: </vt:lpstr>
      <vt:lpstr>Слайд 6</vt:lpstr>
      <vt:lpstr>3 этап – заключительный: </vt:lpstr>
      <vt:lpstr>Предполагаемые результаты: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2016-09-08T15:31:59Z</dcterms:created>
  <dcterms:modified xsi:type="dcterms:W3CDTF">2017-09-20T17:20:01Z</dcterms:modified>
</cp:coreProperties>
</file>